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37033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dar Sadreev" initials="IS" lastIdx="2" clrIdx="0">
    <p:extLst>
      <p:ext uri="{19B8F6BF-5375-455C-9EA6-DF929625EA0E}">
        <p15:presenceInfo xmlns:p15="http://schemas.microsoft.com/office/powerpoint/2012/main" userId="S::kf19639@bristol.ac.uk::841bfbb9-f70c-4cf8-9ddc-570f06f6c6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1"/>
    <p:restoredTop sz="94559"/>
  </p:normalViewPr>
  <p:slideViewPr>
    <p:cSldViewPr snapToGrid="0" snapToObjects="1">
      <p:cViewPr varScale="1">
        <p:scale>
          <a:sx n="137" d="100"/>
          <a:sy n="137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ADB5F-8A40-AC47-81B3-03806053FEA8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6075" y="1143000"/>
            <a:ext cx="6165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81AC4-2028-B441-9775-129DF4645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0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143000"/>
            <a:ext cx="6165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81AC4-2028-B441-9775-129DF46451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3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913" y="1122363"/>
            <a:ext cx="1027747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2913" y="3602038"/>
            <a:ext cx="1027747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8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06424" y="365125"/>
            <a:ext cx="2954774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102" y="365125"/>
            <a:ext cx="8693031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7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0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965" y="1709739"/>
            <a:ext cx="1181909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4965" y="4589464"/>
            <a:ext cx="118190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8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102" y="1825625"/>
            <a:ext cx="582390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295" y="1825625"/>
            <a:ext cx="582390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87" y="365126"/>
            <a:ext cx="11819096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887" y="1681163"/>
            <a:ext cx="57971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3887" y="2505075"/>
            <a:ext cx="579713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37296" y="1681163"/>
            <a:ext cx="58256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37296" y="2505075"/>
            <a:ext cx="58256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5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87" y="457200"/>
            <a:ext cx="441967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5687" y="987426"/>
            <a:ext cx="693729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887" y="2057400"/>
            <a:ext cx="441967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4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87" y="457200"/>
            <a:ext cx="441967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25687" y="987426"/>
            <a:ext cx="693729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887" y="2057400"/>
            <a:ext cx="441967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102" y="365126"/>
            <a:ext cx="118190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102" y="1825625"/>
            <a:ext cx="11819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102" y="6356351"/>
            <a:ext cx="3083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24F8-79EC-9F4D-8C37-D2F4D2950200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9218" y="6356351"/>
            <a:ext cx="4624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77955" y="6356351"/>
            <a:ext cx="3083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1FF5A7-8F9F-E949-8431-A3E43019515A}"/>
              </a:ext>
            </a:extLst>
          </p:cNvPr>
          <p:cNvSpPr txBox="1"/>
          <p:nvPr/>
        </p:nvSpPr>
        <p:spPr>
          <a:xfrm>
            <a:off x="856182" y="69737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CBD90E-F7C5-E244-B45D-F4114B4C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3" y="901606"/>
            <a:ext cx="7713125" cy="5509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4D8FB2-AC51-F148-B2D3-E3C882CFDA02}"/>
              </a:ext>
            </a:extLst>
          </p:cNvPr>
          <p:cNvSpPr txBox="1"/>
          <p:nvPr/>
        </p:nvSpPr>
        <p:spPr>
          <a:xfrm>
            <a:off x="1797018" y="6162458"/>
            <a:ext cx="454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Proportion sample overlap between discovery and outcome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98AE6-2DFF-B34D-A1AD-0C41456AAF4C}"/>
              </a:ext>
            </a:extLst>
          </p:cNvPr>
          <p:cNvSpPr txBox="1"/>
          <p:nvPr/>
        </p:nvSpPr>
        <p:spPr>
          <a:xfrm>
            <a:off x="3108891" y="688463"/>
            <a:ext cx="2183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confounder-outcome effect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39E79E-355F-7048-9A5A-A5227D18B697}"/>
              </a:ext>
            </a:extLst>
          </p:cNvPr>
          <p:cNvSpPr txBox="1"/>
          <p:nvPr/>
        </p:nvSpPr>
        <p:spPr>
          <a:xfrm rot="16200000">
            <a:off x="96126" y="3378858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6DE024-A817-7242-96A2-955B2ECFB039}"/>
              </a:ext>
            </a:extLst>
          </p:cNvPr>
          <p:cNvSpPr/>
          <p:nvPr/>
        </p:nvSpPr>
        <p:spPr>
          <a:xfrm>
            <a:off x="7044412" y="4151587"/>
            <a:ext cx="1019504" cy="1502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F16FE0-A12E-5C40-AF11-39B2B9238237}"/>
              </a:ext>
            </a:extLst>
          </p:cNvPr>
          <p:cNvSpPr txBox="1"/>
          <p:nvPr/>
        </p:nvSpPr>
        <p:spPr>
          <a:xfrm>
            <a:off x="8516705" y="69737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494CB2-EB8F-3F42-8160-DDBF635E3753}"/>
              </a:ext>
            </a:extLst>
          </p:cNvPr>
          <p:cNvGrpSpPr/>
          <p:nvPr/>
        </p:nvGrpSpPr>
        <p:grpSpPr>
          <a:xfrm>
            <a:off x="8705629" y="1123210"/>
            <a:ext cx="4950183" cy="5125116"/>
            <a:chOff x="3926399" y="965134"/>
            <a:chExt cx="3474242" cy="348609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1D4644E-C36F-4943-A263-E6FE73E60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132" y="981037"/>
              <a:ext cx="3232509" cy="347019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48A222-4579-FB4F-9DE6-DE49B0523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6399" y="965134"/>
              <a:ext cx="476825" cy="311525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25A47CA-EDA6-A945-8A2D-6DC7C9D83625}"/>
              </a:ext>
            </a:extLst>
          </p:cNvPr>
          <p:cNvSpPr txBox="1"/>
          <p:nvPr/>
        </p:nvSpPr>
        <p:spPr>
          <a:xfrm>
            <a:off x="8705629" y="5940550"/>
            <a:ext cx="454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Proportion sample overlap between discovery and outcome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FDE763-981A-714B-9915-EE4FE77E9BE7}"/>
              </a:ext>
            </a:extLst>
          </p:cNvPr>
          <p:cNvSpPr txBox="1"/>
          <p:nvPr/>
        </p:nvSpPr>
        <p:spPr>
          <a:xfrm rot="16200000">
            <a:off x="7903092" y="3321546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</p:spTree>
    <p:extLst>
      <p:ext uri="{BB962C8B-B14F-4D97-AF65-F5344CB8AC3E}">
        <p14:creationId xmlns:p14="http://schemas.microsoft.com/office/powerpoint/2010/main" val="258727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4148</TotalTime>
  <Words>25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54</cp:revision>
  <dcterms:created xsi:type="dcterms:W3CDTF">2019-12-04T12:48:31Z</dcterms:created>
  <dcterms:modified xsi:type="dcterms:W3CDTF">2020-03-06T12:30:51Z</dcterms:modified>
</cp:coreProperties>
</file>